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96" autoAdjust="0"/>
    <p:restoredTop sz="94660"/>
  </p:normalViewPr>
  <p:slideViewPr>
    <p:cSldViewPr snapToGrid="0">
      <p:cViewPr varScale="1">
        <p:scale>
          <a:sx n="66" d="100"/>
          <a:sy n="66" d="100"/>
        </p:scale>
        <p:origin x="75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viewProps" Target="view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presProps" Target="presProps.xml" /><Relationship Id="rId5" Type="http://schemas.openxmlformats.org/officeDocument/2006/relationships/slide" Target="slides/slide4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ableStyles" Target="tableStyles.xml" 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d-ID"/>
              <a:t>Klik untuk mengedit gaya subjudul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09953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mbar Panorama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2690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udul d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4001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tipa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89216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u N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54729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14345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 Gam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2154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59257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670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1081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9596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963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798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6385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6940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11425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1775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EF0F7-02FF-41C0-96DB-AD569BA849A6}" type="datetimeFigureOut">
              <a:rPr lang="id-ID" smtClean="0"/>
              <a:t>11/06/2022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8219C-CF21-4373-8090-BD84B9663ED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44092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8.png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05EC38E-8A85-02DB-C6BB-7C67EB1EF7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APLIKASI MULTIMEDIA</a:t>
            </a:r>
            <a:endParaRPr lang="id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362CCEC4-01B8-33D0-D720-5A379DF9F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1" y="4394039"/>
            <a:ext cx="8300049" cy="2353270"/>
          </a:xfrm>
        </p:spPr>
        <p:txBody>
          <a:bodyPr>
            <a:normAutofit/>
          </a:bodyPr>
          <a:lstStyle/>
          <a:p>
            <a:r>
              <a:rPr lang="en-US" dirty="0" err="1"/>
              <a:t>Dikerjakan</a:t>
            </a:r>
            <a:r>
              <a:rPr lang="en-US" dirty="0"/>
              <a:t> Oleh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Andrew </a:t>
            </a:r>
            <a:r>
              <a:rPr lang="en-US" dirty="0" err="1"/>
              <a:t>Christoper</a:t>
            </a:r>
            <a:r>
              <a:rPr lang="en-US" dirty="0"/>
              <a:t> Sitorus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Dimas </a:t>
            </a:r>
            <a:r>
              <a:rPr lang="en-US" dirty="0" err="1"/>
              <a:t>Dwi</a:t>
            </a:r>
            <a:r>
              <a:rPr lang="en-US" dirty="0"/>
              <a:t> Putra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Khoufan</a:t>
            </a:r>
            <a:r>
              <a:rPr lang="en-US" dirty="0"/>
              <a:t> </a:t>
            </a:r>
            <a:r>
              <a:rPr lang="en-US" dirty="0" err="1"/>
              <a:t>Itsmi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2910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judul 2">
            <a:extLst>
              <a:ext uri="{FF2B5EF4-FFF2-40B4-BE49-F238E27FC236}">
                <a16:creationId xmlns:a16="http://schemas.microsoft.com/office/drawing/2014/main" id="{9C4E7C82-0095-FD2F-553A-0110F91331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11178002" cy="2189641"/>
          </a:xfrm>
        </p:spPr>
        <p:txBody>
          <a:bodyPr>
            <a:normAutofit/>
          </a:bodyPr>
          <a:lstStyle/>
          <a:p>
            <a:pPr algn="just"/>
            <a:r>
              <a:rPr lang="en-US" sz="2800" dirty="0"/>
              <a:t>Pada Project kali </a:t>
            </a:r>
            <a:r>
              <a:rPr lang="en-US" sz="2800" dirty="0" err="1"/>
              <a:t>ini</a:t>
            </a:r>
            <a:r>
              <a:rPr lang="en-US" sz="2800" dirty="0"/>
              <a:t> </a:t>
            </a:r>
            <a:r>
              <a:rPr lang="en-US" sz="2800" dirty="0" err="1"/>
              <a:t>kelompok</a:t>
            </a:r>
            <a:r>
              <a:rPr lang="en-US" sz="2800" dirty="0"/>
              <a:t> kami </a:t>
            </a:r>
            <a:r>
              <a:rPr lang="en-US" sz="2800" dirty="0" err="1"/>
              <a:t>membuatkan</a:t>
            </a:r>
            <a:r>
              <a:rPr lang="en-US" sz="2800" dirty="0"/>
              <a:t> website yang </a:t>
            </a:r>
            <a:r>
              <a:rPr lang="en-US" sz="2800" dirty="0" err="1"/>
              <a:t>berupa</a:t>
            </a:r>
            <a:r>
              <a:rPr lang="en-US" sz="2800" dirty="0"/>
              <a:t> </a:t>
            </a:r>
            <a:r>
              <a:rPr lang="en-US" sz="2800" dirty="0" err="1"/>
              <a:t>webisite</a:t>
            </a:r>
            <a:r>
              <a:rPr lang="en-US" sz="2800" dirty="0"/>
              <a:t> yang </a:t>
            </a:r>
            <a:r>
              <a:rPr lang="en-US" sz="2800" dirty="0" err="1"/>
              <a:t>menyediakan</a:t>
            </a:r>
            <a:r>
              <a:rPr lang="en-US" sz="2800" dirty="0"/>
              <a:t> </a:t>
            </a:r>
            <a:r>
              <a:rPr lang="en-US" sz="2800" dirty="0" err="1"/>
              <a:t>makanan</a:t>
            </a:r>
            <a:r>
              <a:rPr lang="en-US" sz="2800" dirty="0"/>
              <a:t> </a:t>
            </a:r>
            <a:r>
              <a:rPr lang="en-US" sz="2800" dirty="0" err="1"/>
              <a:t>makanan</a:t>
            </a:r>
            <a:r>
              <a:rPr lang="en-US" sz="2800" dirty="0"/>
              <a:t> </a:t>
            </a:r>
            <a:r>
              <a:rPr lang="en-US" sz="2800" dirty="0" err="1"/>
              <a:t>khas</a:t>
            </a:r>
            <a:r>
              <a:rPr lang="en-US" sz="2800" dirty="0"/>
              <a:t> street Bekasi. Pada power point </a:t>
            </a:r>
            <a:r>
              <a:rPr lang="en-US" sz="2800" dirty="0" err="1"/>
              <a:t>ini</a:t>
            </a:r>
            <a:r>
              <a:rPr lang="en-US" sz="2800" dirty="0"/>
              <a:t> kami </a:t>
            </a:r>
            <a:r>
              <a:rPr lang="en-US" sz="2800" dirty="0" err="1"/>
              <a:t>akan</a:t>
            </a:r>
            <a:r>
              <a:rPr lang="en-US" sz="2800" dirty="0"/>
              <a:t> </a:t>
            </a:r>
            <a:r>
              <a:rPr lang="en-US" sz="2800" dirty="0" err="1"/>
              <a:t>menjelaskan</a:t>
            </a:r>
            <a:r>
              <a:rPr lang="en-US" sz="2800" dirty="0"/>
              <a:t> </a:t>
            </a:r>
            <a:r>
              <a:rPr lang="en-US" sz="2800" dirty="0" err="1"/>
              <a:t>sedikit</a:t>
            </a:r>
            <a:r>
              <a:rPr lang="en-US" sz="2800" dirty="0"/>
              <a:t> </a:t>
            </a:r>
            <a:r>
              <a:rPr lang="en-US" sz="2800" dirty="0" err="1"/>
              <a:t>tentang</a:t>
            </a:r>
            <a:r>
              <a:rPr lang="en-US" sz="2800" dirty="0"/>
              <a:t> </a:t>
            </a:r>
            <a:r>
              <a:rPr lang="en-US" sz="2800" dirty="0" err="1"/>
              <a:t>kelebihan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website kami. </a:t>
            </a:r>
            <a:endParaRPr lang="id-ID" sz="2800" dirty="0"/>
          </a:p>
        </p:txBody>
      </p:sp>
      <p:pic>
        <p:nvPicPr>
          <p:cNvPr id="5" name="Gambar 4">
            <a:extLst>
              <a:ext uri="{FF2B5EF4-FFF2-40B4-BE49-F238E27FC236}">
                <a16:creationId xmlns:a16="http://schemas.microsoft.com/office/drawing/2014/main" id="{617F5332-D082-D684-B78F-06630A7B4E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54" r="12500" b="35523"/>
          <a:stretch/>
        </p:blipFill>
        <p:spPr>
          <a:xfrm>
            <a:off x="0" y="-77002"/>
            <a:ext cx="12192000" cy="433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38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895E75D4-6C18-1A61-60BB-DA48F0D6F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Website (HOME)</a:t>
            </a:r>
            <a:endParaRPr lang="id-ID" dirty="0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6A5F27D1-D262-05D6-0974-984F50C75B31}"/>
              </a:ext>
            </a:extLst>
          </p:cNvPr>
          <p:cNvSpPr txBox="1"/>
          <p:nvPr/>
        </p:nvSpPr>
        <p:spPr>
          <a:xfrm>
            <a:off x="8943482" y="2107933"/>
            <a:ext cx="3108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Berikut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awal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yang kami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Pada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awal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menu yang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terdiri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Home, Menu, Reservation, About, Contacts.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 juga kami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menambahkan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agar orang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memesan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langsung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diwebsite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juga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membooking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menyewa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meja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terlebih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dahulu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id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Gambar 11">
            <a:extLst>
              <a:ext uri="{FF2B5EF4-FFF2-40B4-BE49-F238E27FC236}">
                <a16:creationId xmlns:a16="http://schemas.microsoft.com/office/drawing/2014/main" id="{63164F3A-57AB-2B8C-8032-F9ED395A3C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5" t="11725" r="1029" b="6625"/>
          <a:stretch/>
        </p:blipFill>
        <p:spPr>
          <a:xfrm>
            <a:off x="0" y="1992429"/>
            <a:ext cx="8943482" cy="486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79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D44BFA94-7E40-8BE9-6F6B-924F56D0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Pada Bagian Menu</a:t>
            </a:r>
            <a:endParaRPr lang="id-ID" dirty="0"/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9D8F40F4-2BB0-84A4-4293-534DCA718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172" t="10490" r="24929" b="6867"/>
          <a:stretch/>
        </p:blipFill>
        <p:spPr>
          <a:xfrm>
            <a:off x="-1" y="1941896"/>
            <a:ext cx="4030134" cy="4916104"/>
          </a:xfrm>
        </p:spPr>
      </p:pic>
      <p:pic>
        <p:nvPicPr>
          <p:cNvPr id="7" name="Gambar 6">
            <a:extLst>
              <a:ext uri="{FF2B5EF4-FFF2-40B4-BE49-F238E27FC236}">
                <a16:creationId xmlns:a16="http://schemas.microsoft.com/office/drawing/2014/main" id="{C3CB1B53-93AA-52B5-DC4E-7D61C0D9AF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89" t="9506" r="26041" b="26745"/>
          <a:stretch/>
        </p:blipFill>
        <p:spPr>
          <a:xfrm>
            <a:off x="4030133" y="1941896"/>
            <a:ext cx="4030133" cy="4916104"/>
          </a:xfrm>
          <a:prstGeom prst="rect">
            <a:avLst/>
          </a:prstGeom>
        </p:spPr>
      </p:pic>
      <p:pic>
        <p:nvPicPr>
          <p:cNvPr id="9" name="Gambar 8">
            <a:extLst>
              <a:ext uri="{FF2B5EF4-FFF2-40B4-BE49-F238E27FC236}">
                <a16:creationId xmlns:a16="http://schemas.microsoft.com/office/drawing/2014/main" id="{FB34DCB1-6BC1-88A0-5052-348466098B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938" t="9074" r="21146" b="7593"/>
          <a:stretch/>
        </p:blipFill>
        <p:spPr>
          <a:xfrm>
            <a:off x="8060266" y="1941896"/>
            <a:ext cx="4131734" cy="491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148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D72CDCE-4507-8BC0-E9EA-885A96BA0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Pada Bagian Menu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72F50492-AD73-D70E-8700-73DEF36FE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11255005" cy="407355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Pada Bagian Menu kami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Menyediakan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berbagai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jenis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tersedia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berbagai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street food di Bekasi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Sehingga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orang-orang.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mudah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memesan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makanan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pada menu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juga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menyediakan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akses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memesan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menekan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“add to cart” dan juga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jika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membatalkan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pesanan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“Del from cart”</a:t>
            </a:r>
            <a:endParaRPr lang="id-ID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326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00B54995-5AD0-77B7-F437-858492D01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Reservation Menu</a:t>
            </a:r>
            <a:endParaRPr lang="id-ID" dirty="0"/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0A02B00C-F2E7-5D2D-3AD7-54EA3B7038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361" t="9847" r="16144" b="8190"/>
          <a:stretch/>
        </p:blipFill>
        <p:spPr>
          <a:xfrm>
            <a:off x="-1" y="1980516"/>
            <a:ext cx="7555799" cy="4877483"/>
          </a:xfrm>
        </p:spPr>
      </p:pic>
      <p:sp>
        <p:nvSpPr>
          <p:cNvPr id="6" name="Kotak Teks 5">
            <a:extLst>
              <a:ext uri="{FF2B5EF4-FFF2-40B4-BE49-F238E27FC236}">
                <a16:creationId xmlns:a16="http://schemas.microsoft.com/office/drawing/2014/main" id="{7AC3C5E1-A015-71D0-3AAE-61C6CD9D8866}"/>
              </a:ext>
            </a:extLst>
          </p:cNvPr>
          <p:cNvSpPr txBox="1"/>
          <p:nvPr/>
        </p:nvSpPr>
        <p:spPr>
          <a:xfrm>
            <a:off x="7921592" y="2435192"/>
            <a:ext cx="3830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Pada Menu Reservation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memesan</a:t>
            </a:r>
            <a:r>
              <a:rPr lang="en-US" dirty="0"/>
              <a:t> </a:t>
            </a:r>
            <a:r>
              <a:rPr lang="en-US" dirty="0" err="1"/>
              <a:t>meja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membooking</a:t>
            </a:r>
            <a:r>
              <a:rPr lang="en-US" dirty="0"/>
              <a:t> </a:t>
            </a:r>
            <a:r>
              <a:rPr lang="en-US" dirty="0" err="1"/>
              <a:t>meja</a:t>
            </a:r>
            <a:r>
              <a:rPr lang="en-US" dirty="0"/>
              <a:t>. Yang </a:t>
            </a:r>
            <a:r>
              <a:rPr lang="en-US" dirty="0" err="1"/>
              <a:t>dimana</a:t>
            </a:r>
            <a:r>
              <a:rPr lang="en-US" dirty="0"/>
              <a:t>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memasukkan</a:t>
            </a:r>
            <a:r>
              <a:rPr lang="en-US" dirty="0"/>
              <a:t> data </a:t>
            </a:r>
            <a:r>
              <a:rPr lang="en-US" dirty="0" err="1"/>
              <a:t>data</a:t>
            </a:r>
            <a:r>
              <a:rPr lang="en-US" dirty="0"/>
              <a:t> yang </a:t>
            </a:r>
            <a:r>
              <a:rPr lang="en-US" dirty="0" err="1"/>
              <a:t>diminta</a:t>
            </a:r>
            <a:r>
              <a:rPr lang="en-US" dirty="0"/>
              <a:t> agar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memesan</a:t>
            </a:r>
            <a:r>
              <a:rPr lang="en-US" dirty="0"/>
              <a:t> </a:t>
            </a:r>
            <a:r>
              <a:rPr lang="en-US" dirty="0" err="1"/>
              <a:t>meja</a:t>
            </a:r>
            <a:r>
              <a:rPr lang="en-US" dirty="0"/>
              <a:t> yang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inginkan</a:t>
            </a:r>
            <a:r>
              <a:rPr lang="en-US" dirty="0"/>
              <a:t> </a:t>
            </a:r>
            <a:r>
              <a:rPr lang="en-US" dirty="0" err="1"/>
              <a:t>sebelumnya</a:t>
            </a:r>
            <a:r>
              <a:rPr lang="en-US" dirty="0"/>
              <a:t>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04561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1D96BB57-046A-AACC-486F-39C9557AA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Pada Menu About</a:t>
            </a:r>
            <a:endParaRPr lang="id-ID" dirty="0"/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82EEEE4C-428E-B81D-BA10-D0A3BA8851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741" t="7548" r="21642" b="13554"/>
          <a:stretch/>
        </p:blipFill>
        <p:spPr>
          <a:xfrm>
            <a:off x="0" y="2009273"/>
            <a:ext cx="6344436" cy="4848727"/>
          </a:xfrm>
        </p:spPr>
      </p:pic>
      <p:sp>
        <p:nvSpPr>
          <p:cNvPr id="6" name="Kotak Teks 5">
            <a:extLst>
              <a:ext uri="{FF2B5EF4-FFF2-40B4-BE49-F238E27FC236}">
                <a16:creationId xmlns:a16="http://schemas.microsoft.com/office/drawing/2014/main" id="{6B27311A-2CCF-3762-3F7A-457330BDB34D}"/>
              </a:ext>
            </a:extLst>
          </p:cNvPr>
          <p:cNvSpPr txBox="1"/>
          <p:nvPr/>
        </p:nvSpPr>
        <p:spPr>
          <a:xfrm>
            <a:off x="6497053" y="2089579"/>
            <a:ext cx="5370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Pada </a:t>
            </a:r>
            <a:r>
              <a:rPr lang="en-US" dirty="0" err="1"/>
              <a:t>bagian</a:t>
            </a:r>
            <a:r>
              <a:rPr lang="en-US" dirty="0"/>
              <a:t> About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penjelasan</a:t>
            </a:r>
            <a:r>
              <a:rPr lang="en-US" dirty="0"/>
              <a:t> pada website kami. Yang </a:t>
            </a:r>
            <a:r>
              <a:rPr lang="en-US" dirty="0" err="1"/>
              <a:t>dimana</a:t>
            </a:r>
            <a:r>
              <a:rPr lang="en-US" dirty="0"/>
              <a:t> pada </a:t>
            </a:r>
            <a:r>
              <a:rPr lang="en-US" dirty="0" err="1"/>
              <a:t>umumnya</a:t>
            </a:r>
            <a:r>
              <a:rPr lang="en-US" dirty="0"/>
              <a:t> </a:t>
            </a:r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mula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yang di </a:t>
            </a:r>
            <a:r>
              <a:rPr lang="en-US" dirty="0" err="1"/>
              <a:t>kembangkan</a:t>
            </a:r>
            <a:r>
              <a:rPr lang="en-US" dirty="0"/>
              <a:t>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4829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2199D5F6-6EA3-D878-97B1-46419826B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Pada Menu Contacts</a:t>
            </a:r>
            <a:endParaRPr lang="id-ID" dirty="0"/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F79B1AC6-D847-7E89-B003-EB3000E671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36" t="11560" r="12807" b="7402"/>
          <a:stretch/>
        </p:blipFill>
        <p:spPr>
          <a:xfrm>
            <a:off x="0" y="1903395"/>
            <a:ext cx="8933540" cy="4954605"/>
          </a:xfrm>
        </p:spPr>
      </p:pic>
      <p:sp>
        <p:nvSpPr>
          <p:cNvPr id="6" name="Kotak Teks 5">
            <a:extLst>
              <a:ext uri="{FF2B5EF4-FFF2-40B4-BE49-F238E27FC236}">
                <a16:creationId xmlns:a16="http://schemas.microsoft.com/office/drawing/2014/main" id="{01F47255-D6AB-8EE4-3BED-268D0F0984D4}"/>
              </a:ext>
            </a:extLst>
          </p:cNvPr>
          <p:cNvSpPr txBox="1"/>
          <p:nvPr/>
        </p:nvSpPr>
        <p:spPr>
          <a:xfrm>
            <a:off x="9124749" y="2233061"/>
            <a:ext cx="284907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Pada Menu contact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menu yang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diakses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info </a:t>
            </a:r>
            <a:r>
              <a:rPr lang="en-US" dirty="0" err="1"/>
              <a:t>dari</a:t>
            </a:r>
            <a:r>
              <a:rPr lang="en-US" dirty="0"/>
              <a:t> admin pada website. Dan juga pada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tanggapan</a:t>
            </a:r>
            <a:r>
              <a:rPr lang="en-US" dirty="0"/>
              <a:t> dan saran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menunjang</a:t>
            </a:r>
            <a:r>
              <a:rPr lang="en-US" dirty="0"/>
              <a:t> </a:t>
            </a:r>
            <a:r>
              <a:rPr lang="en-US" dirty="0" err="1"/>
              <a:t>kemajuan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yang </a:t>
            </a:r>
            <a:r>
              <a:rPr lang="en-US" dirty="0" err="1"/>
              <a:t>sedang</a:t>
            </a:r>
            <a:r>
              <a:rPr lang="en-US" dirty="0"/>
              <a:t> </a:t>
            </a:r>
            <a:r>
              <a:rPr lang="en-US" dirty="0" err="1"/>
              <a:t>dijalankan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6220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ABDDD18-8420-DEBA-39A8-94FDB9DD0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Bahasa Yang </a:t>
            </a:r>
            <a:r>
              <a:rPr lang="en-US" dirty="0" err="1"/>
              <a:t>Digunakan</a:t>
            </a:r>
            <a:endParaRPr lang="id-ID" dirty="0"/>
          </a:p>
        </p:txBody>
      </p:sp>
      <p:sp>
        <p:nvSpPr>
          <p:cNvPr id="7" name="Tampungan Konten 6">
            <a:extLst>
              <a:ext uri="{FF2B5EF4-FFF2-40B4-BE49-F238E27FC236}">
                <a16:creationId xmlns:a16="http://schemas.microsoft.com/office/drawing/2014/main" id="{646B379C-2A27-40FF-45D1-BA80A5D437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Bahasa yang kami </a:t>
            </a:r>
            <a:r>
              <a:rPr lang="en-US" dirty="0" err="1"/>
              <a:t>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website </a:t>
            </a: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err="1"/>
              <a:t>adalah</a:t>
            </a:r>
            <a:r>
              <a:rPr lang="en-US"/>
              <a:t> </a:t>
            </a:r>
            <a:r>
              <a:rPr lang="id-ID"/>
              <a:t>HTML5, </a:t>
            </a:r>
            <a:r>
              <a:rPr lang="en-US"/>
              <a:t>CSS, SCSS, </a:t>
            </a:r>
            <a:r>
              <a:rPr lang="id-ID"/>
              <a:t>JavaScript, PHP, Mysqli</a:t>
            </a:r>
            <a:r>
              <a:rPr lang="en-US"/>
              <a:t>. 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6084262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60</TotalTime>
  <Words>288</Words>
  <Application>Microsoft Office PowerPoint</Application>
  <PresentationFormat>Layar Lebar</PresentationFormat>
  <Paragraphs>19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Judul Slide</vt:lpstr>
      </vt:variant>
      <vt:variant>
        <vt:i4>9</vt:i4>
      </vt:variant>
    </vt:vector>
  </HeadingPairs>
  <TitlesOfParts>
    <vt:vector size="10" baseType="lpstr">
      <vt:lpstr>Berlin</vt:lpstr>
      <vt:lpstr>PROJECT APLIKASI MULTIMEDIA</vt:lpstr>
      <vt:lpstr>Presentasi PowerPoint</vt:lpstr>
      <vt:lpstr>Tampilan awal Website (HOME)</vt:lpstr>
      <vt:lpstr>Tampilan Pada Bagian Menu</vt:lpstr>
      <vt:lpstr>Tampilan Pada Bagian Menu</vt:lpstr>
      <vt:lpstr>Tampilan Reservation Menu</vt:lpstr>
      <vt:lpstr>Tampilan Pada Menu About</vt:lpstr>
      <vt:lpstr>Tampilan Pada Menu Contacts</vt:lpstr>
      <vt:lpstr>Bahasa Yang Digunakan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APLIKASI MULTIMEDIA</dc:title>
  <dc:creator>andrew sitorus</dc:creator>
  <cp:lastModifiedBy>Dimas Dwi Putra</cp:lastModifiedBy>
  <cp:revision>2</cp:revision>
  <dcterms:created xsi:type="dcterms:W3CDTF">2022-06-10T13:29:34Z</dcterms:created>
  <dcterms:modified xsi:type="dcterms:W3CDTF">2022-06-10T19:00:08Z</dcterms:modified>
</cp:coreProperties>
</file>

<file path=docProps/thumbnail.jpeg>
</file>